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DB965"/>
    <a:srgbClr val="9D8933"/>
    <a:srgbClr val="C3AB4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014ADF-21DD-46DB-BE6F-DDCCC0A7E6D4}" type="datetimeFigureOut">
              <a:rPr lang="es-ES" smtClean="0"/>
              <a:pPr/>
              <a:t>15/09/2010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816CE7-2DCC-4C3D-BBA7-9A784CA492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ESCENARIOS</a:t>
            </a:r>
            <a:endParaRPr lang="es-ES" dirty="0"/>
          </a:p>
        </p:txBody>
      </p:sp>
      <p:sp>
        <p:nvSpPr>
          <p:cNvPr id="13" name="1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b="1" dirty="0" smtClean="0">
                <a:solidFill>
                  <a:srgbClr val="CDB965"/>
                </a:solidFill>
              </a:rPr>
              <a:t>INTEGRANTES :</a:t>
            </a:r>
          </a:p>
          <a:p>
            <a:r>
              <a:rPr lang="es-ES" i="1" dirty="0" smtClean="0">
                <a:solidFill>
                  <a:srgbClr val="000000"/>
                </a:solidFill>
              </a:rPr>
              <a:t>ANDRÈS MEDINA</a:t>
            </a:r>
          </a:p>
          <a:p>
            <a:r>
              <a:rPr lang="es-ES" i="1" dirty="0" smtClean="0">
                <a:solidFill>
                  <a:srgbClr val="000000"/>
                </a:solidFill>
              </a:rPr>
              <a:t>KATHERIN MONTENEGRO</a:t>
            </a:r>
          </a:p>
          <a:p>
            <a:r>
              <a:rPr lang="es-ES" i="1" dirty="0" smtClean="0">
                <a:solidFill>
                  <a:srgbClr val="000000"/>
                </a:solidFill>
              </a:rPr>
              <a:t>INGRID MURILLO </a:t>
            </a:r>
          </a:p>
          <a:p>
            <a:r>
              <a:rPr lang="es-ES" i="1" dirty="0" smtClean="0">
                <a:solidFill>
                  <a:srgbClr val="000000"/>
                </a:solidFill>
              </a:rPr>
              <a:t>STEVEN ORTEGA</a:t>
            </a:r>
          </a:p>
          <a:p>
            <a:r>
              <a:rPr lang="es-ES" i="1" dirty="0" smtClean="0">
                <a:solidFill>
                  <a:srgbClr val="000000"/>
                </a:solidFill>
              </a:rPr>
              <a:t>LINDA PEREZ</a:t>
            </a:r>
          </a:p>
          <a:p>
            <a:r>
              <a:rPr lang="es-ES" i="1" dirty="0" smtClean="0">
                <a:solidFill>
                  <a:srgbClr val="000000"/>
                </a:solidFill>
              </a:rPr>
              <a:t>GINA ZAPATA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¿</a:t>
            </a:r>
            <a:r>
              <a:rPr lang="es-CO" dirty="0" smtClean="0"/>
              <a:t>Qué </a:t>
            </a:r>
            <a:r>
              <a:rPr lang="es-CO" dirty="0" smtClean="0"/>
              <a:t>otros escenarios ve usted posible para Colombia?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1071538" y="2071678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turismo</a:t>
            </a:r>
          </a:p>
          <a:p>
            <a:r>
              <a:rPr lang="es-CO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educación</a:t>
            </a:r>
          </a:p>
          <a:p>
            <a:r>
              <a:rPr lang="es-CO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Empleo</a:t>
            </a:r>
          </a:p>
          <a:p>
            <a:r>
              <a:rPr lang="es-CO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Tolerancia en  la sociedad</a:t>
            </a:r>
            <a:endParaRPr lang="es-CO" sz="3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14282" y="1500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CDB965"/>
                </a:solidFill>
              </a:rPr>
              <a:t>1. Cuáles serían los costos y los beneficios de cada escenario :</a:t>
            </a:r>
            <a:br>
              <a:rPr lang="es-ES" dirty="0" smtClean="0">
                <a:solidFill>
                  <a:srgbClr val="CDB965"/>
                </a:solidFill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285720" y="2928934"/>
            <a:ext cx="8229600" cy="47085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s-ES" i="1" dirty="0" smtClean="0">
                <a:solidFill>
                  <a:srgbClr val="000000"/>
                </a:solidFill>
                <a:cs typeface="Arial" pitchFamily="34" charset="0"/>
              </a:rPr>
              <a:t>Para el país</a:t>
            </a:r>
          </a:p>
          <a:p>
            <a:pPr>
              <a:buFont typeface="Wingdings" pitchFamily="2" charset="2"/>
              <a:buChar char="q"/>
            </a:pPr>
            <a:r>
              <a:rPr lang="es-ES" i="1" dirty="0" smtClean="0">
                <a:solidFill>
                  <a:srgbClr val="000000"/>
                </a:solidFill>
                <a:cs typeface="Arial" pitchFamily="34" charset="0"/>
              </a:rPr>
              <a:t> Para usted a nivel personal</a:t>
            </a:r>
          </a:p>
          <a:p>
            <a:pPr>
              <a:buFont typeface="Wingdings" pitchFamily="2" charset="2"/>
              <a:buChar char="q"/>
            </a:pPr>
            <a:r>
              <a:rPr lang="es-ES" i="1" dirty="0" smtClean="0">
                <a:solidFill>
                  <a:srgbClr val="000000"/>
                </a:solidFill>
                <a:cs typeface="Arial" pitchFamily="34" charset="0"/>
              </a:rPr>
              <a:t> En su trabajo</a:t>
            </a:r>
          </a:p>
          <a:p>
            <a:pPr>
              <a:buFont typeface="Wingdings" pitchFamily="2" charset="2"/>
              <a:buChar char="q"/>
            </a:pPr>
            <a:r>
              <a:rPr lang="es-ES" i="1" dirty="0" smtClean="0">
                <a:solidFill>
                  <a:srgbClr val="000000"/>
                </a:solidFill>
                <a:cs typeface="Arial" pitchFamily="34" charset="0"/>
              </a:rPr>
              <a:t>Para su familia</a:t>
            </a:r>
            <a:endParaRPr lang="es-ES" i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Costos Y Beneficios Del </a:t>
            </a:r>
            <a:r>
              <a:rPr lang="es-ES" dirty="0" err="1" smtClean="0"/>
              <a:t>Pais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14348" y="2000240"/>
            <a:ext cx="814393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/>
            </a:r>
            <a:br>
              <a:rPr lang="es-ES" b="1" i="1" dirty="0" smtClean="0"/>
            </a:br>
            <a:r>
              <a:rPr lang="es-ES" sz="3600" b="1" i="1" dirty="0" smtClean="0">
                <a:solidFill>
                  <a:srgbClr val="000000"/>
                </a:solidFill>
              </a:rPr>
              <a:t>Escenario De Costos: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En el país hay varias maneras de salir adelante, sin embargo podemos presentar crisis totales.</a:t>
            </a:r>
          </a:p>
          <a:p>
            <a:endParaRPr lang="es-ES" b="1" i="1" dirty="0">
              <a:solidFill>
                <a:srgbClr val="000000"/>
              </a:solidFill>
            </a:endParaRPr>
          </a:p>
          <a:p>
            <a:r>
              <a:rPr lang="es-ES" sz="3600" b="1" i="1" dirty="0" smtClean="0">
                <a:solidFill>
                  <a:srgbClr val="000000"/>
                </a:solidFill>
              </a:rPr>
              <a:t>Escenario De Beneficios: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El país puede brindarnos una mejor calidad y reflexionar para un futuro lleno de oportunidades.</a:t>
            </a:r>
          </a:p>
          <a:p>
            <a:r>
              <a:rPr lang="es-ES" b="1" i="1" dirty="0" smtClean="0">
                <a:solidFill>
                  <a:srgbClr val="000000"/>
                </a:solidFill>
              </a:rPr>
              <a:t> </a:t>
            </a:r>
            <a:endParaRPr lang="es-E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92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Costos Y Beneficios</a:t>
            </a:r>
            <a:r>
              <a:rPr kumimoji="0" lang="es-ES" sz="4100" b="1" i="0" u="none" strike="noStrike" kern="1200" cap="none" spc="0" normalizeH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 Nivel Personal</a:t>
            </a:r>
            <a:r>
              <a:rPr kumimoji="0" lang="es-E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s-E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1538" y="1737921"/>
            <a:ext cx="7143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dirty="0" smtClean="0">
                <a:solidFill>
                  <a:srgbClr val="000000"/>
                </a:solidFill>
              </a:rPr>
              <a:t>Escenario De Costos: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Es saber desenvolverse en sus escenarios para no llegar a una crisis personal.</a:t>
            </a:r>
          </a:p>
          <a:p>
            <a:endParaRPr lang="es-ES" sz="2400" b="1" i="1" dirty="0" smtClean="0">
              <a:solidFill>
                <a:srgbClr val="000000"/>
              </a:solidFill>
            </a:endParaRPr>
          </a:p>
          <a:p>
            <a:r>
              <a:rPr lang="es-ES" sz="3600" b="1" i="1" dirty="0" smtClean="0">
                <a:solidFill>
                  <a:srgbClr val="000000"/>
                </a:solidFill>
              </a:rPr>
              <a:t>Escenario De Beneficios: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Todos los que se presenten en nuestras vidas sirven de alguna manera.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Ejemplo: </a:t>
            </a:r>
            <a:r>
              <a:rPr lang="es-ES" sz="2400" i="1" dirty="0">
                <a:solidFill>
                  <a:srgbClr val="000000"/>
                </a:solidFill>
              </a:rPr>
              <a:t>N</a:t>
            </a:r>
            <a:r>
              <a:rPr lang="es-ES" sz="2400" i="1" dirty="0" smtClean="0">
                <a:solidFill>
                  <a:srgbClr val="000000"/>
                </a:solidFill>
              </a:rPr>
              <a:t>uestro Proceso Sena, nos permite adquirir mas conocimientos y desenvolvernos fácilmente en cualquier otro escenario.</a:t>
            </a:r>
          </a:p>
          <a:p>
            <a:endParaRPr lang="es-ES" sz="3600" b="1" i="1" dirty="0" smtClean="0">
              <a:solidFill>
                <a:srgbClr val="000000"/>
              </a:solidFill>
            </a:endParaRPr>
          </a:p>
          <a:p>
            <a:r>
              <a:rPr lang="es-ES" sz="3600" b="1" i="1" dirty="0" smtClean="0">
                <a:solidFill>
                  <a:srgbClr val="0000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Costos Y Beneficios Del Trabajo.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857224" y="1785926"/>
            <a:ext cx="77867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dirty="0" smtClean="0">
                <a:solidFill>
                  <a:srgbClr val="000000"/>
                </a:solidFill>
              </a:rPr>
              <a:t>Escenario De Costos: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En el trabajo la E.P.S es un costo muy importante ya que la empresa te ofrece este servicio .</a:t>
            </a:r>
          </a:p>
          <a:p>
            <a:endParaRPr lang="es-ES" sz="2400" i="1" dirty="0">
              <a:solidFill>
                <a:srgbClr val="000000"/>
              </a:solidFill>
            </a:endParaRPr>
          </a:p>
          <a:p>
            <a:r>
              <a:rPr lang="es-ES" sz="3600" b="1" i="1" dirty="0" smtClean="0">
                <a:solidFill>
                  <a:srgbClr val="000000"/>
                </a:solidFill>
              </a:rPr>
              <a:t>Escenario De Beneficios: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En el trabajo el beneficio es 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Que nos permite colocar en practica lo aprendido.</a:t>
            </a:r>
          </a:p>
          <a:p>
            <a:endParaRPr lang="es-ES" sz="2400" i="1" dirty="0" smtClean="0">
              <a:solidFill>
                <a:srgbClr val="000000"/>
              </a:solidFill>
            </a:endParaRPr>
          </a:p>
          <a:p>
            <a:endParaRPr lang="es-ES" sz="2400" i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Costos Y Beneficios Familiares .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71472" y="1714488"/>
            <a:ext cx="81439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i="1" dirty="0" smtClean="0">
                <a:solidFill>
                  <a:srgbClr val="000000"/>
                </a:solidFill>
              </a:rPr>
              <a:t>Escenario De Costos: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Saber Distribuir sus gastos en el entorno familiar para no llegar a la crisis.</a:t>
            </a:r>
          </a:p>
          <a:p>
            <a:endParaRPr lang="es-ES" sz="2400" b="1" i="1" dirty="0">
              <a:solidFill>
                <a:srgbClr val="000000"/>
              </a:solidFill>
            </a:endParaRPr>
          </a:p>
          <a:p>
            <a:r>
              <a:rPr lang="es-ES" sz="3600" b="1" i="1" dirty="0" smtClean="0">
                <a:solidFill>
                  <a:srgbClr val="000000"/>
                </a:solidFill>
              </a:rPr>
              <a:t>Escenario De Beneficios:</a:t>
            </a:r>
          </a:p>
          <a:p>
            <a:r>
              <a:rPr lang="es-ES" sz="2400" i="1" dirty="0" smtClean="0">
                <a:solidFill>
                  <a:srgbClr val="000000"/>
                </a:solidFill>
              </a:rPr>
              <a:t>Todos los que se presenten sean buenos o malos nos permiten ganar experiencia para saber llevar una buena relación familiar.  </a:t>
            </a:r>
          </a:p>
          <a:p>
            <a:endParaRPr lang="es-ES" sz="2400" i="1" dirty="0" smtClean="0">
              <a:solidFill>
                <a:srgbClr val="000000"/>
              </a:solidFill>
            </a:endParaRPr>
          </a:p>
          <a:p>
            <a:r>
              <a:rPr lang="es-ES" sz="3600" b="1" i="1" dirty="0" smtClean="0">
                <a:solidFill>
                  <a:srgbClr val="000000"/>
                </a:solidFill>
              </a:rPr>
              <a:t> </a:t>
            </a:r>
            <a:endParaRPr lang="es-ES" sz="3600" b="1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Con sus acciones y decisiones hoy, </a:t>
            </a:r>
            <a:r>
              <a:rPr lang="es-CO" dirty="0" smtClean="0"/>
              <a:t>¿cuál </a:t>
            </a:r>
            <a:r>
              <a:rPr lang="es-CO" dirty="0" smtClean="0"/>
              <a:t>está ayudando usted a construir? 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1000100" y="1857364"/>
            <a:ext cx="764386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 smtClean="0"/>
          </a:p>
          <a:p>
            <a:endParaRPr lang="es-CO" sz="3600" b="1" i="1" dirty="0" smtClean="0">
              <a:solidFill>
                <a:srgbClr val="000000"/>
              </a:solidFill>
            </a:endParaRPr>
          </a:p>
          <a:p>
            <a:r>
              <a:rPr lang="es-CO" sz="3600" b="1" i="1" dirty="0" smtClean="0">
                <a:solidFill>
                  <a:srgbClr val="000000"/>
                </a:solidFill>
              </a:rPr>
              <a:t>A nivel personal:</a:t>
            </a:r>
          </a:p>
          <a:p>
            <a:r>
              <a:rPr lang="es-CO" sz="2400" i="1" dirty="0" smtClean="0">
                <a:solidFill>
                  <a:srgbClr val="000000"/>
                </a:solidFill>
              </a:rPr>
              <a:t>Por que estamos estudiando Para </a:t>
            </a:r>
            <a:r>
              <a:rPr lang="es-CO" sz="2400" i="1" dirty="0" smtClean="0">
                <a:solidFill>
                  <a:srgbClr val="000000"/>
                </a:solidFill>
              </a:rPr>
              <a:t> </a:t>
            </a:r>
            <a:r>
              <a:rPr lang="es-CO" sz="2400" i="1" dirty="0" smtClean="0">
                <a:solidFill>
                  <a:srgbClr val="000000"/>
                </a:solidFill>
              </a:rPr>
              <a:t>superarnos personalmente</a:t>
            </a:r>
          </a:p>
          <a:p>
            <a:endParaRPr lang="es-CO" dirty="0" smtClean="0"/>
          </a:p>
          <a:p>
            <a:r>
              <a:rPr lang="es-CO" sz="3600" b="1" i="1" dirty="0" smtClean="0">
                <a:solidFill>
                  <a:srgbClr val="000000"/>
                </a:solidFill>
              </a:rPr>
              <a:t>A nivel familiar:</a:t>
            </a:r>
          </a:p>
          <a:p>
            <a:r>
              <a:rPr lang="es-CO" sz="2400" i="1" dirty="0" smtClean="0">
                <a:solidFill>
                  <a:srgbClr val="000000"/>
                </a:solidFill>
              </a:rPr>
              <a:t>Para ser un buen apoyo en nuestra familia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7224" y="571480"/>
            <a:ext cx="707236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700" b="1" dirty="0" smtClean="0">
                <a:solidFill>
                  <a:srgbClr val="CDB9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¿Cuál le gusta?</a:t>
            </a: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600" b="1" i="1" dirty="0" smtClean="0">
                <a:solidFill>
                  <a:srgbClr val="000000"/>
                </a:solidFill>
              </a:rPr>
              <a:t>Nivel personal:</a:t>
            </a: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2400" i="1" dirty="0" smtClean="0">
                <a:solidFill>
                  <a:srgbClr val="000000"/>
                </a:solidFill>
              </a:rPr>
              <a:t>me gusta por que al sobresalir uno personalmente tiene mas oportunidades en la vida</a:t>
            </a:r>
            <a:r>
              <a:rPr lang="es-CO" sz="2400" i="1" dirty="0" smtClean="0"/>
              <a:t/>
            </a:r>
            <a:br>
              <a:rPr lang="es-CO" sz="2400" i="1" dirty="0" smtClean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> </a:t>
            </a:r>
            <a:r>
              <a:rPr lang="es-CO" sz="3700" b="1" dirty="0" smtClean="0">
                <a:solidFill>
                  <a:srgbClr val="CDB9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¿Cuál le disgusta ?</a:t>
            </a: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600" b="1" i="1" dirty="0" smtClean="0">
                <a:solidFill>
                  <a:srgbClr val="000000"/>
                </a:solidFill>
              </a:rPr>
              <a:t>El </a:t>
            </a:r>
            <a:r>
              <a:rPr lang="es-CO" sz="3600" b="1" i="1" dirty="0" smtClean="0">
                <a:solidFill>
                  <a:srgbClr val="000000"/>
                </a:solidFill>
              </a:rPr>
              <a:t>país:</a:t>
            </a: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2400" i="1" dirty="0" smtClean="0">
                <a:solidFill>
                  <a:srgbClr val="000000"/>
                </a:solidFill>
              </a:rPr>
              <a:t>por que hay mucho desempleo y mucha crisis económica</a:t>
            </a: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/>
            </a:r>
            <a:br>
              <a:rPr lang="es-CO" sz="3200" dirty="0" smtClean="0"/>
            </a:br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14414" y="1000108"/>
            <a:ext cx="657229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700" b="1" dirty="0" smtClean="0">
                <a:solidFill>
                  <a:srgbClr val="CDB96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¿Como las modificarías?</a:t>
            </a:r>
            <a:endParaRPr lang="es-CO" sz="3700" b="1" dirty="0">
              <a:solidFill>
                <a:srgbClr val="CDB96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500166" y="2214554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1142976" y="1928802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i="1" dirty="0" smtClean="0">
                <a:solidFill>
                  <a:srgbClr val="000000"/>
                </a:solidFill>
              </a:rPr>
              <a:t>Habiendo mas oportunidades de trabajos para todos los colombianos para  poder que no halla tanto desempleo. </a:t>
            </a:r>
            <a:endParaRPr lang="es-CO" sz="24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Personalizado 1">
      <a:dk1>
        <a:srgbClr val="FFFFFF"/>
      </a:dk1>
      <a:lt1>
        <a:srgbClr val="7030A0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200</TotalTime>
  <Words>295</Words>
  <Application>Microsoft Office PowerPoint</Application>
  <PresentationFormat>Presentación en pantalla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Vértice</vt:lpstr>
      <vt:lpstr>ESCENARIOS</vt:lpstr>
      <vt:lpstr>1. Cuáles serían los costos y los beneficios de cada escenario : </vt:lpstr>
      <vt:lpstr>Costos Y Beneficios Del Pais.</vt:lpstr>
      <vt:lpstr>Diapositiva 4</vt:lpstr>
      <vt:lpstr>Costos Y Beneficios Del Trabajo.</vt:lpstr>
      <vt:lpstr>Costos Y Beneficios Familiares .</vt:lpstr>
      <vt:lpstr>Con sus acciones y decisiones hoy, ¿cuál está ayudando usted a construir?  </vt:lpstr>
      <vt:lpstr>Diapositiva 8</vt:lpstr>
      <vt:lpstr>Diapositiva 9</vt:lpstr>
      <vt:lpstr>¿Qué otros escenarios ve usted posible para Colombia?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ESCENARIOS</dc:title>
  <dc:creator>titan</dc:creator>
  <cp:lastModifiedBy>ACER</cp:lastModifiedBy>
  <cp:revision>22</cp:revision>
  <dcterms:created xsi:type="dcterms:W3CDTF">2010-09-14T14:19:13Z</dcterms:created>
  <dcterms:modified xsi:type="dcterms:W3CDTF">2010-09-16T02:31:35Z</dcterms:modified>
</cp:coreProperties>
</file>